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59" r:id="rId5"/>
    <p:sldId id="286" r:id="rId6"/>
    <p:sldId id="289" r:id="rId7"/>
    <p:sldId id="290" r:id="rId8"/>
    <p:sldId id="288" r:id="rId9"/>
    <p:sldId id="29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0E7"/>
    <a:srgbClr val="99CCFF"/>
    <a:srgbClr val="FBE0CC"/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78" autoAdjust="0"/>
    <p:restoredTop sz="56023" autoAdjust="0"/>
  </p:normalViewPr>
  <p:slideViewPr>
    <p:cSldViewPr snapToGrid="0">
      <p:cViewPr varScale="1">
        <p:scale>
          <a:sx n="43" d="100"/>
          <a:sy n="43" d="100"/>
        </p:scale>
        <p:origin x="1278" y="36"/>
      </p:cViewPr>
      <p:guideLst/>
    </p:cSldViewPr>
  </p:slideViewPr>
  <p:outlineViewPr>
    <p:cViewPr>
      <p:scale>
        <a:sx n="33" d="100"/>
        <a:sy n="33" d="100"/>
      </p:scale>
      <p:origin x="0" y="-1890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36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ED6609-EFC7-47CF-94B2-F6D6C52CC0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C61C-8C7C-4828-89D0-D642A7FF9C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735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E3095991-CC74-41DB-919B-2C8E8761F06B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5C652-4134-4798-A162-F6D7DABD65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660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D7B37-CBCB-4D99-B405-451069AE8F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735" y="8830660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F7AF6EFB-6328-4657-8065-260148F5B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2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5AE90138-4427-4094-B811-609F11E15155}" type="datetimeFigureOut">
              <a:rPr lang="en-US" smtClean="0"/>
              <a:t>3/13/2019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708C888-2EAE-4F91-8CB6-41B8FF5BE8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5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2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28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6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7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630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17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55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8C888-2EAE-4F91-8CB6-41B8FF5BE8E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29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A6C76-91DD-411F-8D26-7413B9D47919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7136E-ED25-4D88-856D-186616B528D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346E-9D55-4339-838B-68F0875ADF19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425C-22F3-4E2E-9C15-31931F6BD2C5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2A45-AF6C-4A05-B245-C0E2E785604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36E0-7BCF-40C0-8B4F-2286D0D0CD3E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699E-2F27-4CB8-9D9D-A2B4C46D8443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F24E-4073-4737-A1EE-61CDE8A4206D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7B65-C0BD-48EA-B58D-86356B4506C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4149-6336-47A0-958B-348B0D2F6B93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3E92436-02B1-40E8-8361-EA4E8E1E8706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195CC26-7B5B-47A8-9D79-23702835BED0}" type="datetime1">
              <a:rPr lang="en-US" smtClean="0"/>
              <a:t>3/13/2019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1C623D-C20C-47AC-BEF6-AF331EEB5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7983"/>
            <a:ext cx="12192000" cy="164592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s-E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Acto de vending seguro de la acera</a:t>
            </a:r>
            <a:br>
              <a:rPr lang="es-E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</a:br>
            <a:r>
              <a:rPr lang="es-E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Discusión</a:t>
            </a:r>
            <a:br>
              <a:rPr lang="es-E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</a:br>
            <a:endParaRPr lang="en-US" sz="4800" b="1" dirty="0">
              <a:ln>
                <a:solidFill>
                  <a:srgbClr val="40404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9260CB-7017-4BEA-8CF3-4E2A4ADAC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370" y="2075492"/>
            <a:ext cx="6660630" cy="237764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03519A1-4BA3-4E8B-AC8E-C3485A82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154" y="4745122"/>
            <a:ext cx="4048760" cy="370840"/>
          </a:xfrm>
          <a:prstGeom prst="ellipse">
            <a:avLst/>
          </a:prstGeom>
          <a:solidFill>
            <a:srgbClr val="7C7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27142D-3DEE-4027-ACAF-BAD2A43A6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0" y="2075492"/>
            <a:ext cx="5531371" cy="2377646"/>
          </a:xfrm>
          <a:prstGeom prst="rect">
            <a:avLst/>
          </a:prstGeom>
        </p:spPr>
      </p:pic>
      <p:sp>
        <p:nvSpPr>
          <p:cNvPr id="13" name="Freeform 1083">
            <a:extLst>
              <a:ext uri="{FF2B5EF4-FFF2-40B4-BE49-F238E27FC236}">
                <a16:creationId xmlns:a16="http://schemas.microsoft.com/office/drawing/2014/main" id="{2DC9E33E-A652-40D8-B851-CAAB80D14348}"/>
              </a:ext>
            </a:extLst>
          </p:cNvPr>
          <p:cNvSpPr>
            <a:spLocks/>
          </p:cNvSpPr>
          <p:nvPr/>
        </p:nvSpPr>
        <p:spPr bwMode="auto">
          <a:xfrm>
            <a:off x="0" y="3027736"/>
            <a:ext cx="6147801" cy="1438910"/>
          </a:xfrm>
          <a:custGeom>
            <a:avLst/>
            <a:gdLst>
              <a:gd name="T0" fmla="*/ 6277 w 6524"/>
              <a:gd name="T1" fmla="*/ 189 h 692"/>
              <a:gd name="T2" fmla="*/ 6277 w 6524"/>
              <a:gd name="T3" fmla="*/ 521 h 692"/>
              <a:gd name="T4" fmla="*/ 6128 w 6524"/>
              <a:gd name="T5" fmla="*/ 521 h 692"/>
              <a:gd name="T6" fmla="*/ 6128 w 6524"/>
              <a:gd name="T7" fmla="*/ 348 h 692"/>
              <a:gd name="T8" fmla="*/ 5788 w 6524"/>
              <a:gd name="T9" fmla="*/ 348 h 692"/>
              <a:gd name="T10" fmla="*/ 5788 w 6524"/>
              <a:gd name="T11" fmla="*/ 471 h 692"/>
              <a:gd name="T12" fmla="*/ 5450 w 6524"/>
              <a:gd name="T13" fmla="*/ 471 h 692"/>
              <a:gd name="T14" fmla="*/ 5450 w 6524"/>
              <a:gd name="T15" fmla="*/ 581 h 692"/>
              <a:gd name="T16" fmla="*/ 5178 w 6524"/>
              <a:gd name="T17" fmla="*/ 581 h 692"/>
              <a:gd name="T18" fmla="*/ 5178 w 6524"/>
              <a:gd name="T19" fmla="*/ 213 h 692"/>
              <a:gd name="T20" fmla="*/ 4940 w 6524"/>
              <a:gd name="T21" fmla="*/ 213 h 692"/>
              <a:gd name="T22" fmla="*/ 4940 w 6524"/>
              <a:gd name="T23" fmla="*/ 440 h 692"/>
              <a:gd name="T24" fmla="*/ 4820 w 6524"/>
              <a:gd name="T25" fmla="*/ 440 h 692"/>
              <a:gd name="T26" fmla="*/ 4820 w 6524"/>
              <a:gd name="T27" fmla="*/ 581 h 692"/>
              <a:gd name="T28" fmla="*/ 4750 w 6524"/>
              <a:gd name="T29" fmla="*/ 581 h 692"/>
              <a:gd name="T30" fmla="*/ 4750 w 6524"/>
              <a:gd name="T31" fmla="*/ 330 h 692"/>
              <a:gd name="T32" fmla="*/ 4324 w 6524"/>
              <a:gd name="T33" fmla="*/ 330 h 692"/>
              <a:gd name="T34" fmla="*/ 4324 w 6524"/>
              <a:gd name="T35" fmla="*/ 585 h 692"/>
              <a:gd name="T36" fmla="*/ 4104 w 6524"/>
              <a:gd name="T37" fmla="*/ 585 h 692"/>
              <a:gd name="T38" fmla="*/ 4104 w 6524"/>
              <a:gd name="T39" fmla="*/ 330 h 692"/>
              <a:gd name="T40" fmla="*/ 3929 w 6524"/>
              <a:gd name="T41" fmla="*/ 330 h 692"/>
              <a:gd name="T42" fmla="*/ 3929 w 6524"/>
              <a:gd name="T43" fmla="*/ 581 h 692"/>
              <a:gd name="T44" fmla="*/ 3847 w 6524"/>
              <a:gd name="T45" fmla="*/ 581 h 692"/>
              <a:gd name="T46" fmla="*/ 3847 w 6524"/>
              <a:gd name="T47" fmla="*/ 489 h 692"/>
              <a:gd name="T48" fmla="*/ 3672 w 6524"/>
              <a:gd name="T49" fmla="*/ 489 h 692"/>
              <a:gd name="T50" fmla="*/ 3672 w 6524"/>
              <a:gd name="T51" fmla="*/ 581 h 692"/>
              <a:gd name="T52" fmla="*/ 3570 w 6524"/>
              <a:gd name="T53" fmla="*/ 581 h 692"/>
              <a:gd name="T54" fmla="*/ 3570 w 6524"/>
              <a:gd name="T55" fmla="*/ 330 h 692"/>
              <a:gd name="T56" fmla="*/ 3246 w 6524"/>
              <a:gd name="T57" fmla="*/ 330 h 692"/>
              <a:gd name="T58" fmla="*/ 3246 w 6524"/>
              <a:gd name="T59" fmla="*/ 581 h 692"/>
              <a:gd name="T60" fmla="*/ 3195 w 6524"/>
              <a:gd name="T61" fmla="*/ 581 h 692"/>
              <a:gd name="T62" fmla="*/ 3195 w 6524"/>
              <a:gd name="T63" fmla="*/ 330 h 692"/>
              <a:gd name="T64" fmla="*/ 3019 w 6524"/>
              <a:gd name="T65" fmla="*/ 330 h 692"/>
              <a:gd name="T66" fmla="*/ 3019 w 6524"/>
              <a:gd name="T67" fmla="*/ 581 h 692"/>
              <a:gd name="T68" fmla="*/ 2981 w 6524"/>
              <a:gd name="T69" fmla="*/ 581 h 692"/>
              <a:gd name="T70" fmla="*/ 2981 w 6524"/>
              <a:gd name="T71" fmla="*/ 0 h 692"/>
              <a:gd name="T72" fmla="*/ 2805 w 6524"/>
              <a:gd name="T73" fmla="*/ 0 h 692"/>
              <a:gd name="T74" fmla="*/ 2805 w 6524"/>
              <a:gd name="T75" fmla="*/ 585 h 692"/>
              <a:gd name="T76" fmla="*/ 2595 w 6524"/>
              <a:gd name="T77" fmla="*/ 585 h 692"/>
              <a:gd name="T78" fmla="*/ 2595 w 6524"/>
              <a:gd name="T79" fmla="*/ 189 h 692"/>
              <a:gd name="T80" fmla="*/ 2347 w 6524"/>
              <a:gd name="T81" fmla="*/ 189 h 692"/>
              <a:gd name="T82" fmla="*/ 2347 w 6524"/>
              <a:gd name="T83" fmla="*/ 285 h 692"/>
              <a:gd name="T84" fmla="*/ 2096 w 6524"/>
              <a:gd name="T85" fmla="*/ 285 h 692"/>
              <a:gd name="T86" fmla="*/ 2096 w 6524"/>
              <a:gd name="T87" fmla="*/ 426 h 692"/>
              <a:gd name="T88" fmla="*/ 1939 w 6524"/>
              <a:gd name="T89" fmla="*/ 426 h 692"/>
              <a:gd name="T90" fmla="*/ 1939 w 6524"/>
              <a:gd name="T91" fmla="*/ 213 h 692"/>
              <a:gd name="T92" fmla="*/ 1670 w 6524"/>
              <a:gd name="T93" fmla="*/ 213 h 692"/>
              <a:gd name="T94" fmla="*/ 1670 w 6524"/>
              <a:gd name="T95" fmla="*/ 161 h 692"/>
              <a:gd name="T96" fmla="*/ 1246 w 6524"/>
              <a:gd name="T97" fmla="*/ 161 h 692"/>
              <a:gd name="T98" fmla="*/ 1246 w 6524"/>
              <a:gd name="T99" fmla="*/ 213 h 692"/>
              <a:gd name="T100" fmla="*/ 938 w 6524"/>
              <a:gd name="T101" fmla="*/ 213 h 692"/>
              <a:gd name="T102" fmla="*/ 938 w 6524"/>
              <a:gd name="T103" fmla="*/ 348 h 692"/>
              <a:gd name="T104" fmla="*/ 820 w 6524"/>
              <a:gd name="T105" fmla="*/ 348 h 692"/>
              <a:gd name="T106" fmla="*/ 820 w 6524"/>
              <a:gd name="T107" fmla="*/ 269 h 692"/>
              <a:gd name="T108" fmla="*/ 624 w 6524"/>
              <a:gd name="T109" fmla="*/ 269 h 692"/>
              <a:gd name="T110" fmla="*/ 624 w 6524"/>
              <a:gd name="T111" fmla="*/ 189 h 692"/>
              <a:gd name="T112" fmla="*/ 0 w 6524"/>
              <a:gd name="T113" fmla="*/ 189 h 692"/>
              <a:gd name="T114" fmla="*/ 0 w 6524"/>
              <a:gd name="T115" fmla="*/ 692 h 692"/>
              <a:gd name="T116" fmla="*/ 6524 w 6524"/>
              <a:gd name="T117" fmla="*/ 692 h 692"/>
              <a:gd name="T118" fmla="*/ 6524 w 6524"/>
              <a:gd name="T119" fmla="*/ 189 h 692"/>
              <a:gd name="T120" fmla="*/ 6277 w 6524"/>
              <a:gd name="T121" fmla="*/ 189 h 6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524" h="692">
                <a:moveTo>
                  <a:pt x="6277" y="189"/>
                </a:moveTo>
                <a:lnTo>
                  <a:pt x="6277" y="521"/>
                </a:lnTo>
                <a:lnTo>
                  <a:pt x="6128" y="521"/>
                </a:lnTo>
                <a:lnTo>
                  <a:pt x="6128" y="348"/>
                </a:lnTo>
                <a:lnTo>
                  <a:pt x="5788" y="348"/>
                </a:lnTo>
                <a:lnTo>
                  <a:pt x="5788" y="471"/>
                </a:lnTo>
                <a:lnTo>
                  <a:pt x="5450" y="471"/>
                </a:lnTo>
                <a:lnTo>
                  <a:pt x="5450" y="581"/>
                </a:lnTo>
                <a:lnTo>
                  <a:pt x="5178" y="581"/>
                </a:lnTo>
                <a:lnTo>
                  <a:pt x="5178" y="213"/>
                </a:lnTo>
                <a:lnTo>
                  <a:pt x="4940" y="213"/>
                </a:lnTo>
                <a:lnTo>
                  <a:pt x="4940" y="440"/>
                </a:lnTo>
                <a:lnTo>
                  <a:pt x="4820" y="440"/>
                </a:lnTo>
                <a:lnTo>
                  <a:pt x="4820" y="581"/>
                </a:lnTo>
                <a:lnTo>
                  <a:pt x="4750" y="581"/>
                </a:lnTo>
                <a:lnTo>
                  <a:pt x="4750" y="330"/>
                </a:lnTo>
                <a:lnTo>
                  <a:pt x="4324" y="330"/>
                </a:lnTo>
                <a:lnTo>
                  <a:pt x="4324" y="585"/>
                </a:lnTo>
                <a:lnTo>
                  <a:pt x="4104" y="585"/>
                </a:lnTo>
                <a:lnTo>
                  <a:pt x="4104" y="330"/>
                </a:lnTo>
                <a:lnTo>
                  <a:pt x="3929" y="330"/>
                </a:lnTo>
                <a:lnTo>
                  <a:pt x="3929" y="581"/>
                </a:lnTo>
                <a:lnTo>
                  <a:pt x="3847" y="581"/>
                </a:lnTo>
                <a:lnTo>
                  <a:pt x="3847" y="489"/>
                </a:lnTo>
                <a:lnTo>
                  <a:pt x="3672" y="489"/>
                </a:lnTo>
                <a:lnTo>
                  <a:pt x="3672" y="581"/>
                </a:lnTo>
                <a:lnTo>
                  <a:pt x="3570" y="581"/>
                </a:lnTo>
                <a:lnTo>
                  <a:pt x="3570" y="330"/>
                </a:lnTo>
                <a:lnTo>
                  <a:pt x="3246" y="330"/>
                </a:lnTo>
                <a:lnTo>
                  <a:pt x="3246" y="581"/>
                </a:lnTo>
                <a:lnTo>
                  <a:pt x="3195" y="581"/>
                </a:lnTo>
                <a:lnTo>
                  <a:pt x="3195" y="330"/>
                </a:lnTo>
                <a:lnTo>
                  <a:pt x="3019" y="330"/>
                </a:lnTo>
                <a:lnTo>
                  <a:pt x="3019" y="581"/>
                </a:lnTo>
                <a:lnTo>
                  <a:pt x="2981" y="581"/>
                </a:lnTo>
                <a:lnTo>
                  <a:pt x="2981" y="0"/>
                </a:lnTo>
                <a:lnTo>
                  <a:pt x="2805" y="0"/>
                </a:lnTo>
                <a:lnTo>
                  <a:pt x="2805" y="585"/>
                </a:lnTo>
                <a:lnTo>
                  <a:pt x="2595" y="585"/>
                </a:lnTo>
                <a:lnTo>
                  <a:pt x="2595" y="189"/>
                </a:lnTo>
                <a:lnTo>
                  <a:pt x="2347" y="189"/>
                </a:lnTo>
                <a:lnTo>
                  <a:pt x="2347" y="285"/>
                </a:lnTo>
                <a:lnTo>
                  <a:pt x="2096" y="285"/>
                </a:lnTo>
                <a:lnTo>
                  <a:pt x="2096" y="426"/>
                </a:lnTo>
                <a:lnTo>
                  <a:pt x="1939" y="426"/>
                </a:lnTo>
                <a:lnTo>
                  <a:pt x="1939" y="213"/>
                </a:lnTo>
                <a:lnTo>
                  <a:pt x="1670" y="213"/>
                </a:lnTo>
                <a:lnTo>
                  <a:pt x="1670" y="161"/>
                </a:lnTo>
                <a:lnTo>
                  <a:pt x="1246" y="161"/>
                </a:lnTo>
                <a:lnTo>
                  <a:pt x="1246" y="213"/>
                </a:lnTo>
                <a:lnTo>
                  <a:pt x="938" y="213"/>
                </a:lnTo>
                <a:lnTo>
                  <a:pt x="938" y="348"/>
                </a:lnTo>
                <a:lnTo>
                  <a:pt x="820" y="348"/>
                </a:lnTo>
                <a:lnTo>
                  <a:pt x="820" y="269"/>
                </a:lnTo>
                <a:lnTo>
                  <a:pt x="624" y="269"/>
                </a:lnTo>
                <a:lnTo>
                  <a:pt x="624" y="189"/>
                </a:lnTo>
                <a:lnTo>
                  <a:pt x="0" y="189"/>
                </a:lnTo>
                <a:lnTo>
                  <a:pt x="0" y="692"/>
                </a:lnTo>
                <a:lnTo>
                  <a:pt x="6524" y="692"/>
                </a:lnTo>
                <a:lnTo>
                  <a:pt x="6524" y="189"/>
                </a:lnTo>
                <a:lnTo>
                  <a:pt x="6277" y="189"/>
                </a:lnTo>
                <a:close/>
              </a:path>
            </a:pathLst>
          </a:custGeom>
          <a:solidFill>
            <a:srgbClr val="E6C069">
              <a:lumMod val="75000"/>
              <a:lumOff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Freeform 1083">
            <a:extLst>
              <a:ext uri="{FF2B5EF4-FFF2-40B4-BE49-F238E27FC236}">
                <a16:creationId xmlns:a16="http://schemas.microsoft.com/office/drawing/2014/main" id="{DEAF6D88-C4A0-4CD9-8E3F-E9523557D149}"/>
              </a:ext>
            </a:extLst>
          </p:cNvPr>
          <p:cNvSpPr>
            <a:spLocks/>
          </p:cNvSpPr>
          <p:nvPr/>
        </p:nvSpPr>
        <p:spPr bwMode="auto">
          <a:xfrm>
            <a:off x="6095999" y="3014228"/>
            <a:ext cx="6096001" cy="1438910"/>
          </a:xfrm>
          <a:custGeom>
            <a:avLst/>
            <a:gdLst>
              <a:gd name="T0" fmla="*/ 6277 w 6524"/>
              <a:gd name="T1" fmla="*/ 189 h 692"/>
              <a:gd name="T2" fmla="*/ 6277 w 6524"/>
              <a:gd name="T3" fmla="*/ 521 h 692"/>
              <a:gd name="T4" fmla="*/ 6128 w 6524"/>
              <a:gd name="T5" fmla="*/ 521 h 692"/>
              <a:gd name="T6" fmla="*/ 6128 w 6524"/>
              <a:gd name="T7" fmla="*/ 348 h 692"/>
              <a:gd name="T8" fmla="*/ 5788 w 6524"/>
              <a:gd name="T9" fmla="*/ 348 h 692"/>
              <a:gd name="T10" fmla="*/ 5788 w 6524"/>
              <a:gd name="T11" fmla="*/ 471 h 692"/>
              <a:gd name="T12" fmla="*/ 5450 w 6524"/>
              <a:gd name="T13" fmla="*/ 471 h 692"/>
              <a:gd name="T14" fmla="*/ 5450 w 6524"/>
              <a:gd name="T15" fmla="*/ 581 h 692"/>
              <a:gd name="T16" fmla="*/ 5178 w 6524"/>
              <a:gd name="T17" fmla="*/ 581 h 692"/>
              <a:gd name="T18" fmla="*/ 5178 w 6524"/>
              <a:gd name="T19" fmla="*/ 213 h 692"/>
              <a:gd name="T20" fmla="*/ 4940 w 6524"/>
              <a:gd name="T21" fmla="*/ 213 h 692"/>
              <a:gd name="T22" fmla="*/ 4940 w 6524"/>
              <a:gd name="T23" fmla="*/ 440 h 692"/>
              <a:gd name="T24" fmla="*/ 4820 w 6524"/>
              <a:gd name="T25" fmla="*/ 440 h 692"/>
              <a:gd name="T26" fmla="*/ 4820 w 6524"/>
              <a:gd name="T27" fmla="*/ 581 h 692"/>
              <a:gd name="T28" fmla="*/ 4750 w 6524"/>
              <a:gd name="T29" fmla="*/ 581 h 692"/>
              <a:gd name="T30" fmla="*/ 4750 w 6524"/>
              <a:gd name="T31" fmla="*/ 330 h 692"/>
              <a:gd name="T32" fmla="*/ 4324 w 6524"/>
              <a:gd name="T33" fmla="*/ 330 h 692"/>
              <a:gd name="T34" fmla="*/ 4324 w 6524"/>
              <a:gd name="T35" fmla="*/ 585 h 692"/>
              <a:gd name="T36" fmla="*/ 4104 w 6524"/>
              <a:gd name="T37" fmla="*/ 585 h 692"/>
              <a:gd name="T38" fmla="*/ 4104 w 6524"/>
              <a:gd name="T39" fmla="*/ 330 h 692"/>
              <a:gd name="T40" fmla="*/ 3929 w 6524"/>
              <a:gd name="T41" fmla="*/ 330 h 692"/>
              <a:gd name="T42" fmla="*/ 3929 w 6524"/>
              <a:gd name="T43" fmla="*/ 581 h 692"/>
              <a:gd name="T44" fmla="*/ 3847 w 6524"/>
              <a:gd name="T45" fmla="*/ 581 h 692"/>
              <a:gd name="T46" fmla="*/ 3847 w 6524"/>
              <a:gd name="T47" fmla="*/ 489 h 692"/>
              <a:gd name="T48" fmla="*/ 3672 w 6524"/>
              <a:gd name="T49" fmla="*/ 489 h 692"/>
              <a:gd name="T50" fmla="*/ 3672 w 6524"/>
              <a:gd name="T51" fmla="*/ 581 h 692"/>
              <a:gd name="T52" fmla="*/ 3570 w 6524"/>
              <a:gd name="T53" fmla="*/ 581 h 692"/>
              <a:gd name="T54" fmla="*/ 3570 w 6524"/>
              <a:gd name="T55" fmla="*/ 330 h 692"/>
              <a:gd name="T56" fmla="*/ 3246 w 6524"/>
              <a:gd name="T57" fmla="*/ 330 h 692"/>
              <a:gd name="T58" fmla="*/ 3246 w 6524"/>
              <a:gd name="T59" fmla="*/ 581 h 692"/>
              <a:gd name="T60" fmla="*/ 3195 w 6524"/>
              <a:gd name="T61" fmla="*/ 581 h 692"/>
              <a:gd name="T62" fmla="*/ 3195 w 6524"/>
              <a:gd name="T63" fmla="*/ 330 h 692"/>
              <a:gd name="T64" fmla="*/ 3019 w 6524"/>
              <a:gd name="T65" fmla="*/ 330 h 692"/>
              <a:gd name="T66" fmla="*/ 3019 w 6524"/>
              <a:gd name="T67" fmla="*/ 581 h 692"/>
              <a:gd name="T68" fmla="*/ 2981 w 6524"/>
              <a:gd name="T69" fmla="*/ 581 h 692"/>
              <a:gd name="T70" fmla="*/ 2981 w 6524"/>
              <a:gd name="T71" fmla="*/ 0 h 692"/>
              <a:gd name="T72" fmla="*/ 2805 w 6524"/>
              <a:gd name="T73" fmla="*/ 0 h 692"/>
              <a:gd name="T74" fmla="*/ 2805 w 6524"/>
              <a:gd name="T75" fmla="*/ 585 h 692"/>
              <a:gd name="T76" fmla="*/ 2595 w 6524"/>
              <a:gd name="T77" fmla="*/ 585 h 692"/>
              <a:gd name="T78" fmla="*/ 2595 w 6524"/>
              <a:gd name="T79" fmla="*/ 189 h 692"/>
              <a:gd name="T80" fmla="*/ 2347 w 6524"/>
              <a:gd name="T81" fmla="*/ 189 h 692"/>
              <a:gd name="T82" fmla="*/ 2347 w 6524"/>
              <a:gd name="T83" fmla="*/ 285 h 692"/>
              <a:gd name="T84" fmla="*/ 2096 w 6524"/>
              <a:gd name="T85" fmla="*/ 285 h 692"/>
              <a:gd name="T86" fmla="*/ 2096 w 6524"/>
              <a:gd name="T87" fmla="*/ 426 h 692"/>
              <a:gd name="T88" fmla="*/ 1939 w 6524"/>
              <a:gd name="T89" fmla="*/ 426 h 692"/>
              <a:gd name="T90" fmla="*/ 1939 w 6524"/>
              <a:gd name="T91" fmla="*/ 213 h 692"/>
              <a:gd name="T92" fmla="*/ 1670 w 6524"/>
              <a:gd name="T93" fmla="*/ 213 h 692"/>
              <a:gd name="T94" fmla="*/ 1670 w 6524"/>
              <a:gd name="T95" fmla="*/ 161 h 692"/>
              <a:gd name="T96" fmla="*/ 1246 w 6524"/>
              <a:gd name="T97" fmla="*/ 161 h 692"/>
              <a:gd name="T98" fmla="*/ 1246 w 6524"/>
              <a:gd name="T99" fmla="*/ 213 h 692"/>
              <a:gd name="T100" fmla="*/ 938 w 6524"/>
              <a:gd name="T101" fmla="*/ 213 h 692"/>
              <a:gd name="T102" fmla="*/ 938 w 6524"/>
              <a:gd name="T103" fmla="*/ 348 h 692"/>
              <a:gd name="T104" fmla="*/ 820 w 6524"/>
              <a:gd name="T105" fmla="*/ 348 h 692"/>
              <a:gd name="T106" fmla="*/ 820 w 6524"/>
              <a:gd name="T107" fmla="*/ 269 h 692"/>
              <a:gd name="T108" fmla="*/ 624 w 6524"/>
              <a:gd name="T109" fmla="*/ 269 h 692"/>
              <a:gd name="T110" fmla="*/ 624 w 6524"/>
              <a:gd name="T111" fmla="*/ 189 h 692"/>
              <a:gd name="T112" fmla="*/ 0 w 6524"/>
              <a:gd name="T113" fmla="*/ 189 h 692"/>
              <a:gd name="T114" fmla="*/ 0 w 6524"/>
              <a:gd name="T115" fmla="*/ 692 h 692"/>
              <a:gd name="T116" fmla="*/ 6524 w 6524"/>
              <a:gd name="T117" fmla="*/ 692 h 692"/>
              <a:gd name="T118" fmla="*/ 6524 w 6524"/>
              <a:gd name="T119" fmla="*/ 189 h 692"/>
              <a:gd name="T120" fmla="*/ 6277 w 6524"/>
              <a:gd name="T121" fmla="*/ 189 h 6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524" h="692">
                <a:moveTo>
                  <a:pt x="6277" y="189"/>
                </a:moveTo>
                <a:lnTo>
                  <a:pt x="6277" y="521"/>
                </a:lnTo>
                <a:lnTo>
                  <a:pt x="6128" y="521"/>
                </a:lnTo>
                <a:lnTo>
                  <a:pt x="6128" y="348"/>
                </a:lnTo>
                <a:lnTo>
                  <a:pt x="5788" y="348"/>
                </a:lnTo>
                <a:lnTo>
                  <a:pt x="5788" y="471"/>
                </a:lnTo>
                <a:lnTo>
                  <a:pt x="5450" y="471"/>
                </a:lnTo>
                <a:lnTo>
                  <a:pt x="5450" y="581"/>
                </a:lnTo>
                <a:lnTo>
                  <a:pt x="5178" y="581"/>
                </a:lnTo>
                <a:lnTo>
                  <a:pt x="5178" y="213"/>
                </a:lnTo>
                <a:lnTo>
                  <a:pt x="4940" y="213"/>
                </a:lnTo>
                <a:lnTo>
                  <a:pt x="4940" y="440"/>
                </a:lnTo>
                <a:lnTo>
                  <a:pt x="4820" y="440"/>
                </a:lnTo>
                <a:lnTo>
                  <a:pt x="4820" y="581"/>
                </a:lnTo>
                <a:lnTo>
                  <a:pt x="4750" y="581"/>
                </a:lnTo>
                <a:lnTo>
                  <a:pt x="4750" y="330"/>
                </a:lnTo>
                <a:lnTo>
                  <a:pt x="4324" y="330"/>
                </a:lnTo>
                <a:lnTo>
                  <a:pt x="4324" y="585"/>
                </a:lnTo>
                <a:lnTo>
                  <a:pt x="4104" y="585"/>
                </a:lnTo>
                <a:lnTo>
                  <a:pt x="4104" y="330"/>
                </a:lnTo>
                <a:lnTo>
                  <a:pt x="3929" y="330"/>
                </a:lnTo>
                <a:lnTo>
                  <a:pt x="3929" y="581"/>
                </a:lnTo>
                <a:lnTo>
                  <a:pt x="3847" y="581"/>
                </a:lnTo>
                <a:lnTo>
                  <a:pt x="3847" y="489"/>
                </a:lnTo>
                <a:lnTo>
                  <a:pt x="3672" y="489"/>
                </a:lnTo>
                <a:lnTo>
                  <a:pt x="3672" y="581"/>
                </a:lnTo>
                <a:lnTo>
                  <a:pt x="3570" y="581"/>
                </a:lnTo>
                <a:lnTo>
                  <a:pt x="3570" y="330"/>
                </a:lnTo>
                <a:lnTo>
                  <a:pt x="3246" y="330"/>
                </a:lnTo>
                <a:lnTo>
                  <a:pt x="3246" y="581"/>
                </a:lnTo>
                <a:lnTo>
                  <a:pt x="3195" y="581"/>
                </a:lnTo>
                <a:lnTo>
                  <a:pt x="3195" y="330"/>
                </a:lnTo>
                <a:lnTo>
                  <a:pt x="3019" y="330"/>
                </a:lnTo>
                <a:lnTo>
                  <a:pt x="3019" y="581"/>
                </a:lnTo>
                <a:lnTo>
                  <a:pt x="2981" y="581"/>
                </a:lnTo>
                <a:lnTo>
                  <a:pt x="2981" y="0"/>
                </a:lnTo>
                <a:lnTo>
                  <a:pt x="2805" y="0"/>
                </a:lnTo>
                <a:lnTo>
                  <a:pt x="2805" y="585"/>
                </a:lnTo>
                <a:lnTo>
                  <a:pt x="2595" y="585"/>
                </a:lnTo>
                <a:lnTo>
                  <a:pt x="2595" y="189"/>
                </a:lnTo>
                <a:lnTo>
                  <a:pt x="2347" y="189"/>
                </a:lnTo>
                <a:lnTo>
                  <a:pt x="2347" y="285"/>
                </a:lnTo>
                <a:lnTo>
                  <a:pt x="2096" y="285"/>
                </a:lnTo>
                <a:lnTo>
                  <a:pt x="2096" y="426"/>
                </a:lnTo>
                <a:lnTo>
                  <a:pt x="1939" y="426"/>
                </a:lnTo>
                <a:lnTo>
                  <a:pt x="1939" y="213"/>
                </a:lnTo>
                <a:lnTo>
                  <a:pt x="1670" y="213"/>
                </a:lnTo>
                <a:lnTo>
                  <a:pt x="1670" y="161"/>
                </a:lnTo>
                <a:lnTo>
                  <a:pt x="1246" y="161"/>
                </a:lnTo>
                <a:lnTo>
                  <a:pt x="1246" y="213"/>
                </a:lnTo>
                <a:lnTo>
                  <a:pt x="938" y="213"/>
                </a:lnTo>
                <a:lnTo>
                  <a:pt x="938" y="348"/>
                </a:lnTo>
                <a:lnTo>
                  <a:pt x="820" y="348"/>
                </a:lnTo>
                <a:lnTo>
                  <a:pt x="820" y="269"/>
                </a:lnTo>
                <a:lnTo>
                  <a:pt x="624" y="269"/>
                </a:lnTo>
                <a:lnTo>
                  <a:pt x="624" y="189"/>
                </a:lnTo>
                <a:lnTo>
                  <a:pt x="0" y="189"/>
                </a:lnTo>
                <a:lnTo>
                  <a:pt x="0" y="692"/>
                </a:lnTo>
                <a:lnTo>
                  <a:pt x="6524" y="692"/>
                </a:lnTo>
                <a:lnTo>
                  <a:pt x="6524" y="189"/>
                </a:lnTo>
                <a:lnTo>
                  <a:pt x="6277" y="189"/>
                </a:lnTo>
                <a:close/>
              </a:path>
            </a:pathLst>
          </a:custGeom>
          <a:solidFill>
            <a:srgbClr val="E6C069">
              <a:lumMod val="75000"/>
              <a:lumOff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363E9F-D92D-4E0A-A245-A0367C368900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0" t="14280" r="24535" b="4147"/>
          <a:stretch/>
        </p:blipFill>
        <p:spPr bwMode="auto">
          <a:xfrm>
            <a:off x="4519122" y="2339969"/>
            <a:ext cx="2790825" cy="2762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EDCD5-02B6-4FF8-9878-38504752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A35DB8-46B1-4FE8-9EB2-DC7032C78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8152" y="5420936"/>
            <a:ext cx="3695741" cy="1264078"/>
          </a:xfrm>
          <a:prstGeom prst="rect">
            <a:avLst/>
          </a:prstGeom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D88107-2CD6-4C6A-99B7-E12D19A4CA65}"/>
              </a:ext>
            </a:extLst>
          </p:cNvPr>
          <p:cNvSpPr/>
          <p:nvPr/>
        </p:nvSpPr>
        <p:spPr>
          <a:xfrm>
            <a:off x="-30215" y="5004733"/>
            <a:ext cx="77842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Iniciativa de vending de aceras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http://DCBA.LACounty.gov/sidewalkvending/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sidewalkvending@dcba.lacounty.gov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(323) 881-3964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Enlace a la encuesta: https://www.surveymonkey.com/r/sidewalkvending</a:t>
            </a:r>
            <a:endParaRPr lang="es-ES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7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6A170-151D-420B-B276-5ED9ED5891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872" y="1536604"/>
            <a:ext cx="3274900" cy="168138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ES" sz="2400" dirty="0"/>
              <a:t>A partir del 1 de enero de 2019</a:t>
            </a: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3950E-A5A2-4BCC-B630-678F3F4FA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4872" y="3429000"/>
            <a:ext cx="11802256" cy="3255263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s-ES" dirty="0"/>
              <a:t>Básico:</a:t>
            </a:r>
          </a:p>
          <a:p>
            <a:pPr algn="ctr"/>
            <a:r>
              <a:rPr lang="es-ES" dirty="0"/>
              <a:t>La venta ambulante no puede ser criminalizada las ciudades y condados pueden establecer regulaciones directamente relacionadas con problemas de salud, seguridad o bienestar objetivo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Nota: los permisos existentes y los requisitos de licencia todavía están vigentes, incluyendo el permiso DPH para los vendedores de alimentos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35311E8-AA74-4732-892F-6A9C73F7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8249" y="457725"/>
            <a:ext cx="7360170" cy="839375"/>
          </a:xfr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90000"/>
          </a:bodyPr>
          <a:lstStyle/>
          <a:p>
            <a:r>
              <a:rPr lang="es-ES" dirty="0"/>
              <a:t>Ley segura de vending de la acera (SB 946)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7240010-20D1-418F-B31C-F75E00DC31A2}"/>
              </a:ext>
            </a:extLst>
          </p:cNvPr>
          <p:cNvSpPr txBox="1">
            <a:spLocks/>
          </p:cNvSpPr>
          <p:nvPr/>
        </p:nvSpPr>
        <p:spPr>
          <a:xfrm>
            <a:off x="3664644" y="1559127"/>
            <a:ext cx="8332484" cy="16588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/>
              <a:t>Venta de la acera = vender comida o mercancía en una acera/camino peatonal</a:t>
            </a:r>
          </a:p>
          <a:p>
            <a:pPr marL="0" indent="0">
              <a:buNone/>
            </a:pPr>
            <a:r>
              <a:rPr lang="es-ES" sz="2400"/>
              <a:t>SB 946 no se aplica a los camiones de comida </a:t>
            </a:r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014D4D-FE79-4695-A486-DA6EB9F1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8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B538-A192-4283-B510-EB3EEF33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Las reglas y </a:t>
            </a:r>
            <a:r>
              <a:rPr lang="es-ES" dirty="0" err="1"/>
              <a:t>regs</a:t>
            </a:r>
            <a:r>
              <a:rPr lang="es-ES" dirty="0"/>
              <a:t> de vending de la acera no pueden...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40F35-CA2F-468D-B8E6-FEA47612D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pPr lvl="1"/>
            <a:r>
              <a:rPr lang="es-ES" sz="2400" dirty="0"/>
              <a:t>Prohibir completamente prohibir en parques públicos sólo permiten en un área específica</a:t>
            </a:r>
          </a:p>
          <a:p>
            <a:pPr lvl="1"/>
            <a:r>
              <a:rPr lang="es-ES" sz="2400" dirty="0"/>
              <a:t>Restringir el número total de proveedores</a:t>
            </a:r>
          </a:p>
          <a:p>
            <a:pPr lvl="1"/>
            <a:r>
              <a:rPr lang="es-ES" sz="2400" dirty="0"/>
              <a:t>Exigir a los proveedores que pidan permiso a entidades no gubernamentales (por ejemplo, empresas)</a:t>
            </a:r>
            <a:endParaRPr lang="en-US" sz="24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6410639-1A1C-4B8F-8A33-3F384735C59E}"/>
              </a:ext>
            </a:extLst>
          </p:cNvPr>
          <p:cNvCxnSpPr>
            <a:cxnSpLocks/>
          </p:cNvCxnSpPr>
          <p:nvPr/>
        </p:nvCxnSpPr>
        <p:spPr>
          <a:xfrm>
            <a:off x="6096000" y="3845020"/>
            <a:ext cx="4336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020B919-F6EB-403F-8724-9E6A6606A26E}"/>
              </a:ext>
            </a:extLst>
          </p:cNvPr>
          <p:cNvSpPr txBox="1"/>
          <p:nvPr/>
        </p:nvSpPr>
        <p:spPr>
          <a:xfrm>
            <a:off x="10515069" y="3230645"/>
            <a:ext cx="1439838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Excepción de salud, seguridad y bienestar</a:t>
            </a:r>
            <a:endParaRPr lang="en-US" sz="2000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2170923-AC3B-46E6-9EE9-AD894BC36882}"/>
              </a:ext>
            </a:extLst>
          </p:cNvPr>
          <p:cNvCxnSpPr>
            <a:cxnSpLocks/>
          </p:cNvCxnSpPr>
          <p:nvPr/>
        </p:nvCxnSpPr>
        <p:spPr>
          <a:xfrm>
            <a:off x="7030387" y="4404604"/>
            <a:ext cx="34019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E381F61-BD20-4E90-8381-E0A5CDD7EDAA}"/>
              </a:ext>
            </a:extLst>
          </p:cNvPr>
          <p:cNvCxnSpPr>
            <a:cxnSpLocks/>
          </p:cNvCxnSpPr>
          <p:nvPr/>
        </p:nvCxnSpPr>
        <p:spPr>
          <a:xfrm flipH="1">
            <a:off x="1972456" y="3322685"/>
            <a:ext cx="25868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79F73CB2-7130-4267-9204-3D4FD5B73520}"/>
              </a:ext>
            </a:extLst>
          </p:cNvPr>
          <p:cNvSpPr txBox="1"/>
          <p:nvPr/>
        </p:nvSpPr>
        <p:spPr>
          <a:xfrm>
            <a:off x="104931" y="3065886"/>
            <a:ext cx="1846239" cy="255454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/>
              <a:t>La concesionaria y la interferencia no razonable con excepciones a la actividad del parque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83393-C558-457D-ADE3-8768704F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54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E22A-B700-4F5E-BD43-23AB4BBEB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Reglas y </a:t>
            </a:r>
            <a:r>
              <a:rPr lang="es-ES" dirty="0" err="1"/>
              <a:t>regs</a:t>
            </a:r>
            <a:r>
              <a:rPr lang="es-ES" dirty="0"/>
              <a:t> de vending de la acera</a:t>
            </a:r>
            <a:br>
              <a:rPr lang="es-ES" dirty="0"/>
            </a:br>
            <a:r>
              <a:rPr lang="es-ES" dirty="0"/>
              <a:t>enlatar...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1095F-1FB5-4E98-A6AE-9C636D861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7887226" cy="3957628"/>
          </a:xfrm>
        </p:spPr>
        <p:txBody>
          <a:bodyPr>
            <a:normAutofit/>
          </a:bodyPr>
          <a:lstStyle/>
          <a:p>
            <a:r>
              <a:rPr lang="es-ES" sz="2000" dirty="0"/>
              <a:t>Límite de horas que los vendedores pueden operar prohibir la venta ambulante estacionaria en áreas residenciales</a:t>
            </a:r>
          </a:p>
          <a:p>
            <a:r>
              <a:rPr lang="es-ES" sz="2000" dirty="0"/>
              <a:t>venta cerca de los mercados de agricultores y el intercambio</a:t>
            </a:r>
          </a:p>
          <a:p>
            <a:r>
              <a:rPr lang="es-ES" sz="2000" dirty="0"/>
              <a:t>vending en el permiso temporal especial cercanías</a:t>
            </a:r>
          </a:p>
          <a:p>
            <a:r>
              <a:rPr lang="es-ES" sz="2000" dirty="0"/>
              <a:t>Exigir que se mantengan las condiciones sanitarias</a:t>
            </a:r>
          </a:p>
          <a:p>
            <a:r>
              <a:rPr lang="es-ES" sz="2000" dirty="0"/>
              <a:t>cumplimiento de la ADA</a:t>
            </a:r>
          </a:p>
          <a:p>
            <a:r>
              <a:rPr lang="es-ES" sz="2000" dirty="0"/>
              <a:t>permiso o licencia</a:t>
            </a:r>
          </a:p>
          <a:p>
            <a:r>
              <a:rPr lang="es-ES" sz="2000" dirty="0"/>
              <a:t>presentación de cierta información sobre las operaciones del proveedor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BAEDF-35F5-4617-AAE5-CFC4901C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0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8C45AAD-5088-4130-B790-D690ED677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108760"/>
              </p:ext>
            </p:extLst>
          </p:nvPr>
        </p:nvGraphicFramePr>
        <p:xfrm>
          <a:off x="0" y="1154244"/>
          <a:ext cx="12192000" cy="5703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58774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5229276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96589920"/>
                    </a:ext>
                  </a:extLst>
                </a:gridCol>
              </a:tblGrid>
              <a:tr h="1901252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Vending-prohibido en zonas con mucho tráfico peatonal 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Espacio mínimo para el pasaje de peatones 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 hay vendedores ambulantes estacionarios en áreas residenciales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49247"/>
                  </a:ext>
                </a:extLst>
              </a:tr>
              <a:tr h="1901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/>
                        <a:t>Espacio mínimo para el pasaje de peatones 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Distancia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mínima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entre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proveedores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Horas de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operación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748636"/>
                  </a:ext>
                </a:extLst>
              </a:tr>
              <a:tr h="19012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Triturador</a:t>
                      </a:r>
                      <a:r>
                        <a:rPr lang="en-US" sz="2400" dirty="0"/>
                        <a:t> de </a:t>
                      </a:r>
                      <a:r>
                        <a:rPr lang="en-US" sz="2400" dirty="0" err="1"/>
                        <a:t>basura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Solicitación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agresiva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Ruido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96188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46F39C4F-71D3-446E-BD14-4380922760B1}"/>
              </a:ext>
            </a:extLst>
          </p:cNvPr>
          <p:cNvSpPr/>
          <p:nvPr/>
        </p:nvSpPr>
        <p:spPr>
          <a:xfrm>
            <a:off x="4173839" y="276282"/>
            <a:ext cx="47559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/>
              <a:t>Opciones de reglas y reglamentos</a:t>
            </a:r>
            <a:endParaRPr lang="en-US" sz="2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5D0A0E-2EA9-4F75-A054-2709B063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18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7B7E-BBFD-482B-89C6-A95D082C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cumplimiento de las normas y reglamentos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BF11-208F-4F9C-BA10-966B00A24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8698" y="2608064"/>
            <a:ext cx="7729728" cy="3101983"/>
          </a:xfrm>
        </p:spPr>
        <p:txBody>
          <a:bodyPr>
            <a:normAutofit/>
          </a:bodyPr>
          <a:lstStyle/>
          <a:p>
            <a:r>
              <a:rPr lang="es-ES" sz="2200" dirty="0"/>
              <a:t>Maximización del cumplimiento</a:t>
            </a:r>
          </a:p>
          <a:p>
            <a:r>
              <a:rPr lang="es-ES" sz="2200" dirty="0"/>
              <a:t>Alcance en persona a proveedores</a:t>
            </a:r>
          </a:p>
          <a:p>
            <a:r>
              <a:rPr lang="es-ES" sz="2200" dirty="0"/>
              <a:t>Ubicación central (p. ej., sitio web) con información sobre normas y reglamentos, mapa</a:t>
            </a:r>
          </a:p>
          <a:p>
            <a:r>
              <a:rPr lang="es-ES" sz="2200" dirty="0"/>
              <a:t>Líneas de pintura alrededor de espacios de vending aceptables en áreas de vending pesado</a:t>
            </a:r>
          </a:p>
          <a:p>
            <a:r>
              <a:rPr lang="es-ES" sz="2200" dirty="0"/>
              <a:t>Aplicación – sistema centralizado de quejas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AD8FC-28A7-4509-969D-222F3D6D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5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7B7E-BBFD-482B-89C6-A95D082C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Permite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2BF11-208F-4F9C-BA10-966B00A24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La ley de vending de acera segura no requiere que las ciudades o condados emitan permisos de vending de acera a los vendedores</a:t>
            </a:r>
          </a:p>
          <a:p>
            <a:r>
              <a:rPr lang="es-ES" sz="2400" dirty="0">
                <a:solidFill>
                  <a:schemeClr val="tx1"/>
                </a:solidFill>
              </a:rPr>
              <a:t>Programa de permisos puede aumentar la rendición de cuentas del proveedor y reducir conflictos entre vendedores</a:t>
            </a:r>
          </a:p>
          <a:p>
            <a:r>
              <a:rPr lang="es-ES" sz="2400" dirty="0">
                <a:solidFill>
                  <a:schemeClr val="tx1"/>
                </a:solidFill>
              </a:rPr>
              <a:t>La ciudad de los Ángeles aprobará por 2020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B7FB1-A059-4F0C-92AF-3EAECC6F0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1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01C1-2B51-4B57-ADD3-089267D0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Comentarios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EDC5D-CC57-43F5-9D60-84B716C3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000" dirty="0"/>
          </a:p>
          <a:p>
            <a:r>
              <a:rPr lang="es-ES" dirty="0"/>
              <a:t>Formulario de comentarios (se adjuntará a nuestro informe a la Junta de supervisores, que es un documento público)</a:t>
            </a:r>
          </a:p>
          <a:p>
            <a:r>
              <a:rPr lang="es-ES" dirty="0"/>
              <a:t>Encuesta (se resumirá en nuestro informe a la Junta de supervisores)</a:t>
            </a:r>
          </a:p>
          <a:p>
            <a:r>
              <a:rPr lang="es-ES" dirty="0"/>
              <a:t>Complete la encuesta ahora y proporcione a nuestro equipo</a:t>
            </a:r>
          </a:p>
          <a:p>
            <a:r>
              <a:rPr lang="es-ES" dirty="0"/>
              <a:t>Complete la encuesta a su conveniencia, escanee y envíenos un correo electrónico a sidewalkvending@dcba.lacounty.gov</a:t>
            </a:r>
          </a:p>
          <a:p>
            <a:r>
              <a:rPr lang="es-ES" dirty="0"/>
              <a:t>Completa la encuesta en línea: https://www.surveymonkey.com/r/sidewalkvending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C5AA1-3F37-4392-973E-B3CF3E23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2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1C623D-C20C-47AC-BEF6-AF331EEB5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7983"/>
            <a:ext cx="12192000" cy="1645920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¡Gracias!</a:t>
            </a:r>
            <a:br>
              <a:rPr lang="en-U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</a:br>
            <a:r>
              <a:rPr lang="en-U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¿</a:t>
            </a:r>
            <a:r>
              <a:rPr lang="en-US" sz="4800" b="1" dirty="0" err="1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Preguntas</a:t>
            </a:r>
            <a:r>
              <a:rPr lang="en-US" sz="4800" b="1" dirty="0">
                <a:ln>
                  <a:solidFill>
                    <a:srgbClr val="404040"/>
                  </a:solidFill>
                </a:ln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B9260CB-7017-4BEA-8CF3-4E2A4ADAC1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370" y="2075492"/>
            <a:ext cx="6660630" cy="237764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A03519A1-4BA3-4E8B-AC8E-C3485A82A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0154" y="4745122"/>
            <a:ext cx="4048760" cy="370840"/>
          </a:xfrm>
          <a:prstGeom prst="ellipse">
            <a:avLst/>
          </a:prstGeom>
          <a:solidFill>
            <a:srgbClr val="7C7C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B27142D-3DEE-4027-ACAF-BAD2A43A6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00" y="2075492"/>
            <a:ext cx="5531371" cy="2377646"/>
          </a:xfrm>
          <a:prstGeom prst="rect">
            <a:avLst/>
          </a:prstGeom>
        </p:spPr>
      </p:pic>
      <p:sp>
        <p:nvSpPr>
          <p:cNvPr id="13" name="Freeform 1083">
            <a:extLst>
              <a:ext uri="{FF2B5EF4-FFF2-40B4-BE49-F238E27FC236}">
                <a16:creationId xmlns:a16="http://schemas.microsoft.com/office/drawing/2014/main" id="{2DC9E33E-A652-40D8-B851-CAAB80D14348}"/>
              </a:ext>
            </a:extLst>
          </p:cNvPr>
          <p:cNvSpPr>
            <a:spLocks/>
          </p:cNvSpPr>
          <p:nvPr/>
        </p:nvSpPr>
        <p:spPr bwMode="auto">
          <a:xfrm>
            <a:off x="0" y="3027736"/>
            <a:ext cx="6147801" cy="1438910"/>
          </a:xfrm>
          <a:custGeom>
            <a:avLst/>
            <a:gdLst>
              <a:gd name="T0" fmla="*/ 6277 w 6524"/>
              <a:gd name="T1" fmla="*/ 189 h 692"/>
              <a:gd name="T2" fmla="*/ 6277 w 6524"/>
              <a:gd name="T3" fmla="*/ 521 h 692"/>
              <a:gd name="T4" fmla="*/ 6128 w 6524"/>
              <a:gd name="T5" fmla="*/ 521 h 692"/>
              <a:gd name="T6" fmla="*/ 6128 w 6524"/>
              <a:gd name="T7" fmla="*/ 348 h 692"/>
              <a:gd name="T8" fmla="*/ 5788 w 6524"/>
              <a:gd name="T9" fmla="*/ 348 h 692"/>
              <a:gd name="T10" fmla="*/ 5788 w 6524"/>
              <a:gd name="T11" fmla="*/ 471 h 692"/>
              <a:gd name="T12" fmla="*/ 5450 w 6524"/>
              <a:gd name="T13" fmla="*/ 471 h 692"/>
              <a:gd name="T14" fmla="*/ 5450 w 6524"/>
              <a:gd name="T15" fmla="*/ 581 h 692"/>
              <a:gd name="T16" fmla="*/ 5178 w 6524"/>
              <a:gd name="T17" fmla="*/ 581 h 692"/>
              <a:gd name="T18" fmla="*/ 5178 w 6524"/>
              <a:gd name="T19" fmla="*/ 213 h 692"/>
              <a:gd name="T20" fmla="*/ 4940 w 6524"/>
              <a:gd name="T21" fmla="*/ 213 h 692"/>
              <a:gd name="T22" fmla="*/ 4940 w 6524"/>
              <a:gd name="T23" fmla="*/ 440 h 692"/>
              <a:gd name="T24" fmla="*/ 4820 w 6524"/>
              <a:gd name="T25" fmla="*/ 440 h 692"/>
              <a:gd name="T26" fmla="*/ 4820 w 6524"/>
              <a:gd name="T27" fmla="*/ 581 h 692"/>
              <a:gd name="T28" fmla="*/ 4750 w 6524"/>
              <a:gd name="T29" fmla="*/ 581 h 692"/>
              <a:gd name="T30" fmla="*/ 4750 w 6524"/>
              <a:gd name="T31" fmla="*/ 330 h 692"/>
              <a:gd name="T32" fmla="*/ 4324 w 6524"/>
              <a:gd name="T33" fmla="*/ 330 h 692"/>
              <a:gd name="T34" fmla="*/ 4324 w 6524"/>
              <a:gd name="T35" fmla="*/ 585 h 692"/>
              <a:gd name="T36" fmla="*/ 4104 w 6524"/>
              <a:gd name="T37" fmla="*/ 585 h 692"/>
              <a:gd name="T38" fmla="*/ 4104 w 6524"/>
              <a:gd name="T39" fmla="*/ 330 h 692"/>
              <a:gd name="T40" fmla="*/ 3929 w 6524"/>
              <a:gd name="T41" fmla="*/ 330 h 692"/>
              <a:gd name="T42" fmla="*/ 3929 w 6524"/>
              <a:gd name="T43" fmla="*/ 581 h 692"/>
              <a:gd name="T44" fmla="*/ 3847 w 6524"/>
              <a:gd name="T45" fmla="*/ 581 h 692"/>
              <a:gd name="T46" fmla="*/ 3847 w 6524"/>
              <a:gd name="T47" fmla="*/ 489 h 692"/>
              <a:gd name="T48" fmla="*/ 3672 w 6524"/>
              <a:gd name="T49" fmla="*/ 489 h 692"/>
              <a:gd name="T50" fmla="*/ 3672 w 6524"/>
              <a:gd name="T51" fmla="*/ 581 h 692"/>
              <a:gd name="T52" fmla="*/ 3570 w 6524"/>
              <a:gd name="T53" fmla="*/ 581 h 692"/>
              <a:gd name="T54" fmla="*/ 3570 w 6524"/>
              <a:gd name="T55" fmla="*/ 330 h 692"/>
              <a:gd name="T56" fmla="*/ 3246 w 6524"/>
              <a:gd name="T57" fmla="*/ 330 h 692"/>
              <a:gd name="T58" fmla="*/ 3246 w 6524"/>
              <a:gd name="T59" fmla="*/ 581 h 692"/>
              <a:gd name="T60" fmla="*/ 3195 w 6524"/>
              <a:gd name="T61" fmla="*/ 581 h 692"/>
              <a:gd name="T62" fmla="*/ 3195 w 6524"/>
              <a:gd name="T63" fmla="*/ 330 h 692"/>
              <a:gd name="T64" fmla="*/ 3019 w 6524"/>
              <a:gd name="T65" fmla="*/ 330 h 692"/>
              <a:gd name="T66" fmla="*/ 3019 w 6524"/>
              <a:gd name="T67" fmla="*/ 581 h 692"/>
              <a:gd name="T68" fmla="*/ 2981 w 6524"/>
              <a:gd name="T69" fmla="*/ 581 h 692"/>
              <a:gd name="T70" fmla="*/ 2981 w 6524"/>
              <a:gd name="T71" fmla="*/ 0 h 692"/>
              <a:gd name="T72" fmla="*/ 2805 w 6524"/>
              <a:gd name="T73" fmla="*/ 0 h 692"/>
              <a:gd name="T74" fmla="*/ 2805 w 6524"/>
              <a:gd name="T75" fmla="*/ 585 h 692"/>
              <a:gd name="T76" fmla="*/ 2595 w 6524"/>
              <a:gd name="T77" fmla="*/ 585 h 692"/>
              <a:gd name="T78" fmla="*/ 2595 w 6524"/>
              <a:gd name="T79" fmla="*/ 189 h 692"/>
              <a:gd name="T80" fmla="*/ 2347 w 6524"/>
              <a:gd name="T81" fmla="*/ 189 h 692"/>
              <a:gd name="T82" fmla="*/ 2347 w 6524"/>
              <a:gd name="T83" fmla="*/ 285 h 692"/>
              <a:gd name="T84" fmla="*/ 2096 w 6524"/>
              <a:gd name="T85" fmla="*/ 285 h 692"/>
              <a:gd name="T86" fmla="*/ 2096 w 6524"/>
              <a:gd name="T87" fmla="*/ 426 h 692"/>
              <a:gd name="T88" fmla="*/ 1939 w 6524"/>
              <a:gd name="T89" fmla="*/ 426 h 692"/>
              <a:gd name="T90" fmla="*/ 1939 w 6524"/>
              <a:gd name="T91" fmla="*/ 213 h 692"/>
              <a:gd name="T92" fmla="*/ 1670 w 6524"/>
              <a:gd name="T93" fmla="*/ 213 h 692"/>
              <a:gd name="T94" fmla="*/ 1670 w 6524"/>
              <a:gd name="T95" fmla="*/ 161 h 692"/>
              <a:gd name="T96" fmla="*/ 1246 w 6524"/>
              <a:gd name="T97" fmla="*/ 161 h 692"/>
              <a:gd name="T98" fmla="*/ 1246 w 6524"/>
              <a:gd name="T99" fmla="*/ 213 h 692"/>
              <a:gd name="T100" fmla="*/ 938 w 6524"/>
              <a:gd name="T101" fmla="*/ 213 h 692"/>
              <a:gd name="T102" fmla="*/ 938 w 6524"/>
              <a:gd name="T103" fmla="*/ 348 h 692"/>
              <a:gd name="T104" fmla="*/ 820 w 6524"/>
              <a:gd name="T105" fmla="*/ 348 h 692"/>
              <a:gd name="T106" fmla="*/ 820 w 6524"/>
              <a:gd name="T107" fmla="*/ 269 h 692"/>
              <a:gd name="T108" fmla="*/ 624 w 6524"/>
              <a:gd name="T109" fmla="*/ 269 h 692"/>
              <a:gd name="T110" fmla="*/ 624 w 6524"/>
              <a:gd name="T111" fmla="*/ 189 h 692"/>
              <a:gd name="T112" fmla="*/ 0 w 6524"/>
              <a:gd name="T113" fmla="*/ 189 h 692"/>
              <a:gd name="T114" fmla="*/ 0 w 6524"/>
              <a:gd name="T115" fmla="*/ 692 h 692"/>
              <a:gd name="T116" fmla="*/ 6524 w 6524"/>
              <a:gd name="T117" fmla="*/ 692 h 692"/>
              <a:gd name="T118" fmla="*/ 6524 w 6524"/>
              <a:gd name="T119" fmla="*/ 189 h 692"/>
              <a:gd name="T120" fmla="*/ 6277 w 6524"/>
              <a:gd name="T121" fmla="*/ 189 h 6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524" h="692">
                <a:moveTo>
                  <a:pt x="6277" y="189"/>
                </a:moveTo>
                <a:lnTo>
                  <a:pt x="6277" y="521"/>
                </a:lnTo>
                <a:lnTo>
                  <a:pt x="6128" y="521"/>
                </a:lnTo>
                <a:lnTo>
                  <a:pt x="6128" y="348"/>
                </a:lnTo>
                <a:lnTo>
                  <a:pt x="5788" y="348"/>
                </a:lnTo>
                <a:lnTo>
                  <a:pt x="5788" y="471"/>
                </a:lnTo>
                <a:lnTo>
                  <a:pt x="5450" y="471"/>
                </a:lnTo>
                <a:lnTo>
                  <a:pt x="5450" y="581"/>
                </a:lnTo>
                <a:lnTo>
                  <a:pt x="5178" y="581"/>
                </a:lnTo>
                <a:lnTo>
                  <a:pt x="5178" y="213"/>
                </a:lnTo>
                <a:lnTo>
                  <a:pt x="4940" y="213"/>
                </a:lnTo>
                <a:lnTo>
                  <a:pt x="4940" y="440"/>
                </a:lnTo>
                <a:lnTo>
                  <a:pt x="4820" y="440"/>
                </a:lnTo>
                <a:lnTo>
                  <a:pt x="4820" y="581"/>
                </a:lnTo>
                <a:lnTo>
                  <a:pt x="4750" y="581"/>
                </a:lnTo>
                <a:lnTo>
                  <a:pt x="4750" y="330"/>
                </a:lnTo>
                <a:lnTo>
                  <a:pt x="4324" y="330"/>
                </a:lnTo>
                <a:lnTo>
                  <a:pt x="4324" y="585"/>
                </a:lnTo>
                <a:lnTo>
                  <a:pt x="4104" y="585"/>
                </a:lnTo>
                <a:lnTo>
                  <a:pt x="4104" y="330"/>
                </a:lnTo>
                <a:lnTo>
                  <a:pt x="3929" y="330"/>
                </a:lnTo>
                <a:lnTo>
                  <a:pt x="3929" y="581"/>
                </a:lnTo>
                <a:lnTo>
                  <a:pt x="3847" y="581"/>
                </a:lnTo>
                <a:lnTo>
                  <a:pt x="3847" y="489"/>
                </a:lnTo>
                <a:lnTo>
                  <a:pt x="3672" y="489"/>
                </a:lnTo>
                <a:lnTo>
                  <a:pt x="3672" y="581"/>
                </a:lnTo>
                <a:lnTo>
                  <a:pt x="3570" y="581"/>
                </a:lnTo>
                <a:lnTo>
                  <a:pt x="3570" y="330"/>
                </a:lnTo>
                <a:lnTo>
                  <a:pt x="3246" y="330"/>
                </a:lnTo>
                <a:lnTo>
                  <a:pt x="3246" y="581"/>
                </a:lnTo>
                <a:lnTo>
                  <a:pt x="3195" y="581"/>
                </a:lnTo>
                <a:lnTo>
                  <a:pt x="3195" y="330"/>
                </a:lnTo>
                <a:lnTo>
                  <a:pt x="3019" y="330"/>
                </a:lnTo>
                <a:lnTo>
                  <a:pt x="3019" y="581"/>
                </a:lnTo>
                <a:lnTo>
                  <a:pt x="2981" y="581"/>
                </a:lnTo>
                <a:lnTo>
                  <a:pt x="2981" y="0"/>
                </a:lnTo>
                <a:lnTo>
                  <a:pt x="2805" y="0"/>
                </a:lnTo>
                <a:lnTo>
                  <a:pt x="2805" y="585"/>
                </a:lnTo>
                <a:lnTo>
                  <a:pt x="2595" y="585"/>
                </a:lnTo>
                <a:lnTo>
                  <a:pt x="2595" y="189"/>
                </a:lnTo>
                <a:lnTo>
                  <a:pt x="2347" y="189"/>
                </a:lnTo>
                <a:lnTo>
                  <a:pt x="2347" y="285"/>
                </a:lnTo>
                <a:lnTo>
                  <a:pt x="2096" y="285"/>
                </a:lnTo>
                <a:lnTo>
                  <a:pt x="2096" y="426"/>
                </a:lnTo>
                <a:lnTo>
                  <a:pt x="1939" y="426"/>
                </a:lnTo>
                <a:lnTo>
                  <a:pt x="1939" y="213"/>
                </a:lnTo>
                <a:lnTo>
                  <a:pt x="1670" y="213"/>
                </a:lnTo>
                <a:lnTo>
                  <a:pt x="1670" y="161"/>
                </a:lnTo>
                <a:lnTo>
                  <a:pt x="1246" y="161"/>
                </a:lnTo>
                <a:lnTo>
                  <a:pt x="1246" y="213"/>
                </a:lnTo>
                <a:lnTo>
                  <a:pt x="938" y="213"/>
                </a:lnTo>
                <a:lnTo>
                  <a:pt x="938" y="348"/>
                </a:lnTo>
                <a:lnTo>
                  <a:pt x="820" y="348"/>
                </a:lnTo>
                <a:lnTo>
                  <a:pt x="820" y="269"/>
                </a:lnTo>
                <a:lnTo>
                  <a:pt x="624" y="269"/>
                </a:lnTo>
                <a:lnTo>
                  <a:pt x="624" y="189"/>
                </a:lnTo>
                <a:lnTo>
                  <a:pt x="0" y="189"/>
                </a:lnTo>
                <a:lnTo>
                  <a:pt x="0" y="692"/>
                </a:lnTo>
                <a:lnTo>
                  <a:pt x="6524" y="692"/>
                </a:lnTo>
                <a:lnTo>
                  <a:pt x="6524" y="189"/>
                </a:lnTo>
                <a:lnTo>
                  <a:pt x="6277" y="189"/>
                </a:lnTo>
                <a:close/>
              </a:path>
            </a:pathLst>
          </a:custGeom>
          <a:solidFill>
            <a:srgbClr val="E6C069">
              <a:lumMod val="75000"/>
              <a:lumOff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Freeform 1083">
            <a:extLst>
              <a:ext uri="{FF2B5EF4-FFF2-40B4-BE49-F238E27FC236}">
                <a16:creationId xmlns:a16="http://schemas.microsoft.com/office/drawing/2014/main" id="{DEAF6D88-C4A0-4CD9-8E3F-E9523557D149}"/>
              </a:ext>
            </a:extLst>
          </p:cNvPr>
          <p:cNvSpPr>
            <a:spLocks/>
          </p:cNvSpPr>
          <p:nvPr/>
        </p:nvSpPr>
        <p:spPr bwMode="auto">
          <a:xfrm>
            <a:off x="6095999" y="3014228"/>
            <a:ext cx="6096001" cy="1438910"/>
          </a:xfrm>
          <a:custGeom>
            <a:avLst/>
            <a:gdLst>
              <a:gd name="T0" fmla="*/ 6277 w 6524"/>
              <a:gd name="T1" fmla="*/ 189 h 692"/>
              <a:gd name="T2" fmla="*/ 6277 w 6524"/>
              <a:gd name="T3" fmla="*/ 521 h 692"/>
              <a:gd name="T4" fmla="*/ 6128 w 6524"/>
              <a:gd name="T5" fmla="*/ 521 h 692"/>
              <a:gd name="T6" fmla="*/ 6128 w 6524"/>
              <a:gd name="T7" fmla="*/ 348 h 692"/>
              <a:gd name="T8" fmla="*/ 5788 w 6524"/>
              <a:gd name="T9" fmla="*/ 348 h 692"/>
              <a:gd name="T10" fmla="*/ 5788 w 6524"/>
              <a:gd name="T11" fmla="*/ 471 h 692"/>
              <a:gd name="T12" fmla="*/ 5450 w 6524"/>
              <a:gd name="T13" fmla="*/ 471 h 692"/>
              <a:gd name="T14" fmla="*/ 5450 w 6524"/>
              <a:gd name="T15" fmla="*/ 581 h 692"/>
              <a:gd name="T16" fmla="*/ 5178 w 6524"/>
              <a:gd name="T17" fmla="*/ 581 h 692"/>
              <a:gd name="T18" fmla="*/ 5178 w 6524"/>
              <a:gd name="T19" fmla="*/ 213 h 692"/>
              <a:gd name="T20" fmla="*/ 4940 w 6524"/>
              <a:gd name="T21" fmla="*/ 213 h 692"/>
              <a:gd name="T22" fmla="*/ 4940 w 6524"/>
              <a:gd name="T23" fmla="*/ 440 h 692"/>
              <a:gd name="T24" fmla="*/ 4820 w 6524"/>
              <a:gd name="T25" fmla="*/ 440 h 692"/>
              <a:gd name="T26" fmla="*/ 4820 w 6524"/>
              <a:gd name="T27" fmla="*/ 581 h 692"/>
              <a:gd name="T28" fmla="*/ 4750 w 6524"/>
              <a:gd name="T29" fmla="*/ 581 h 692"/>
              <a:gd name="T30" fmla="*/ 4750 w 6524"/>
              <a:gd name="T31" fmla="*/ 330 h 692"/>
              <a:gd name="T32" fmla="*/ 4324 w 6524"/>
              <a:gd name="T33" fmla="*/ 330 h 692"/>
              <a:gd name="T34" fmla="*/ 4324 w 6524"/>
              <a:gd name="T35" fmla="*/ 585 h 692"/>
              <a:gd name="T36" fmla="*/ 4104 w 6524"/>
              <a:gd name="T37" fmla="*/ 585 h 692"/>
              <a:gd name="T38" fmla="*/ 4104 w 6524"/>
              <a:gd name="T39" fmla="*/ 330 h 692"/>
              <a:gd name="T40" fmla="*/ 3929 w 6524"/>
              <a:gd name="T41" fmla="*/ 330 h 692"/>
              <a:gd name="T42" fmla="*/ 3929 w 6524"/>
              <a:gd name="T43" fmla="*/ 581 h 692"/>
              <a:gd name="T44" fmla="*/ 3847 w 6524"/>
              <a:gd name="T45" fmla="*/ 581 h 692"/>
              <a:gd name="T46" fmla="*/ 3847 w 6524"/>
              <a:gd name="T47" fmla="*/ 489 h 692"/>
              <a:gd name="T48" fmla="*/ 3672 w 6524"/>
              <a:gd name="T49" fmla="*/ 489 h 692"/>
              <a:gd name="T50" fmla="*/ 3672 w 6524"/>
              <a:gd name="T51" fmla="*/ 581 h 692"/>
              <a:gd name="T52" fmla="*/ 3570 w 6524"/>
              <a:gd name="T53" fmla="*/ 581 h 692"/>
              <a:gd name="T54" fmla="*/ 3570 w 6524"/>
              <a:gd name="T55" fmla="*/ 330 h 692"/>
              <a:gd name="T56" fmla="*/ 3246 w 6524"/>
              <a:gd name="T57" fmla="*/ 330 h 692"/>
              <a:gd name="T58" fmla="*/ 3246 w 6524"/>
              <a:gd name="T59" fmla="*/ 581 h 692"/>
              <a:gd name="T60" fmla="*/ 3195 w 6524"/>
              <a:gd name="T61" fmla="*/ 581 h 692"/>
              <a:gd name="T62" fmla="*/ 3195 w 6524"/>
              <a:gd name="T63" fmla="*/ 330 h 692"/>
              <a:gd name="T64" fmla="*/ 3019 w 6524"/>
              <a:gd name="T65" fmla="*/ 330 h 692"/>
              <a:gd name="T66" fmla="*/ 3019 w 6524"/>
              <a:gd name="T67" fmla="*/ 581 h 692"/>
              <a:gd name="T68" fmla="*/ 2981 w 6524"/>
              <a:gd name="T69" fmla="*/ 581 h 692"/>
              <a:gd name="T70" fmla="*/ 2981 w 6524"/>
              <a:gd name="T71" fmla="*/ 0 h 692"/>
              <a:gd name="T72" fmla="*/ 2805 w 6524"/>
              <a:gd name="T73" fmla="*/ 0 h 692"/>
              <a:gd name="T74" fmla="*/ 2805 w 6524"/>
              <a:gd name="T75" fmla="*/ 585 h 692"/>
              <a:gd name="T76" fmla="*/ 2595 w 6524"/>
              <a:gd name="T77" fmla="*/ 585 h 692"/>
              <a:gd name="T78" fmla="*/ 2595 w 6524"/>
              <a:gd name="T79" fmla="*/ 189 h 692"/>
              <a:gd name="T80" fmla="*/ 2347 w 6524"/>
              <a:gd name="T81" fmla="*/ 189 h 692"/>
              <a:gd name="T82" fmla="*/ 2347 w 6524"/>
              <a:gd name="T83" fmla="*/ 285 h 692"/>
              <a:gd name="T84" fmla="*/ 2096 w 6524"/>
              <a:gd name="T85" fmla="*/ 285 h 692"/>
              <a:gd name="T86" fmla="*/ 2096 w 6524"/>
              <a:gd name="T87" fmla="*/ 426 h 692"/>
              <a:gd name="T88" fmla="*/ 1939 w 6524"/>
              <a:gd name="T89" fmla="*/ 426 h 692"/>
              <a:gd name="T90" fmla="*/ 1939 w 6524"/>
              <a:gd name="T91" fmla="*/ 213 h 692"/>
              <a:gd name="T92" fmla="*/ 1670 w 6524"/>
              <a:gd name="T93" fmla="*/ 213 h 692"/>
              <a:gd name="T94" fmla="*/ 1670 w 6524"/>
              <a:gd name="T95" fmla="*/ 161 h 692"/>
              <a:gd name="T96" fmla="*/ 1246 w 6524"/>
              <a:gd name="T97" fmla="*/ 161 h 692"/>
              <a:gd name="T98" fmla="*/ 1246 w 6524"/>
              <a:gd name="T99" fmla="*/ 213 h 692"/>
              <a:gd name="T100" fmla="*/ 938 w 6524"/>
              <a:gd name="T101" fmla="*/ 213 h 692"/>
              <a:gd name="T102" fmla="*/ 938 w 6524"/>
              <a:gd name="T103" fmla="*/ 348 h 692"/>
              <a:gd name="T104" fmla="*/ 820 w 6524"/>
              <a:gd name="T105" fmla="*/ 348 h 692"/>
              <a:gd name="T106" fmla="*/ 820 w 6524"/>
              <a:gd name="T107" fmla="*/ 269 h 692"/>
              <a:gd name="T108" fmla="*/ 624 w 6524"/>
              <a:gd name="T109" fmla="*/ 269 h 692"/>
              <a:gd name="T110" fmla="*/ 624 w 6524"/>
              <a:gd name="T111" fmla="*/ 189 h 692"/>
              <a:gd name="T112" fmla="*/ 0 w 6524"/>
              <a:gd name="T113" fmla="*/ 189 h 692"/>
              <a:gd name="T114" fmla="*/ 0 w 6524"/>
              <a:gd name="T115" fmla="*/ 692 h 692"/>
              <a:gd name="T116" fmla="*/ 6524 w 6524"/>
              <a:gd name="T117" fmla="*/ 692 h 692"/>
              <a:gd name="T118" fmla="*/ 6524 w 6524"/>
              <a:gd name="T119" fmla="*/ 189 h 692"/>
              <a:gd name="T120" fmla="*/ 6277 w 6524"/>
              <a:gd name="T121" fmla="*/ 189 h 69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524" h="692">
                <a:moveTo>
                  <a:pt x="6277" y="189"/>
                </a:moveTo>
                <a:lnTo>
                  <a:pt x="6277" y="521"/>
                </a:lnTo>
                <a:lnTo>
                  <a:pt x="6128" y="521"/>
                </a:lnTo>
                <a:lnTo>
                  <a:pt x="6128" y="348"/>
                </a:lnTo>
                <a:lnTo>
                  <a:pt x="5788" y="348"/>
                </a:lnTo>
                <a:lnTo>
                  <a:pt x="5788" y="471"/>
                </a:lnTo>
                <a:lnTo>
                  <a:pt x="5450" y="471"/>
                </a:lnTo>
                <a:lnTo>
                  <a:pt x="5450" y="581"/>
                </a:lnTo>
                <a:lnTo>
                  <a:pt x="5178" y="581"/>
                </a:lnTo>
                <a:lnTo>
                  <a:pt x="5178" y="213"/>
                </a:lnTo>
                <a:lnTo>
                  <a:pt x="4940" y="213"/>
                </a:lnTo>
                <a:lnTo>
                  <a:pt x="4940" y="440"/>
                </a:lnTo>
                <a:lnTo>
                  <a:pt x="4820" y="440"/>
                </a:lnTo>
                <a:lnTo>
                  <a:pt x="4820" y="581"/>
                </a:lnTo>
                <a:lnTo>
                  <a:pt x="4750" y="581"/>
                </a:lnTo>
                <a:lnTo>
                  <a:pt x="4750" y="330"/>
                </a:lnTo>
                <a:lnTo>
                  <a:pt x="4324" y="330"/>
                </a:lnTo>
                <a:lnTo>
                  <a:pt x="4324" y="585"/>
                </a:lnTo>
                <a:lnTo>
                  <a:pt x="4104" y="585"/>
                </a:lnTo>
                <a:lnTo>
                  <a:pt x="4104" y="330"/>
                </a:lnTo>
                <a:lnTo>
                  <a:pt x="3929" y="330"/>
                </a:lnTo>
                <a:lnTo>
                  <a:pt x="3929" y="581"/>
                </a:lnTo>
                <a:lnTo>
                  <a:pt x="3847" y="581"/>
                </a:lnTo>
                <a:lnTo>
                  <a:pt x="3847" y="489"/>
                </a:lnTo>
                <a:lnTo>
                  <a:pt x="3672" y="489"/>
                </a:lnTo>
                <a:lnTo>
                  <a:pt x="3672" y="581"/>
                </a:lnTo>
                <a:lnTo>
                  <a:pt x="3570" y="581"/>
                </a:lnTo>
                <a:lnTo>
                  <a:pt x="3570" y="330"/>
                </a:lnTo>
                <a:lnTo>
                  <a:pt x="3246" y="330"/>
                </a:lnTo>
                <a:lnTo>
                  <a:pt x="3246" y="581"/>
                </a:lnTo>
                <a:lnTo>
                  <a:pt x="3195" y="581"/>
                </a:lnTo>
                <a:lnTo>
                  <a:pt x="3195" y="330"/>
                </a:lnTo>
                <a:lnTo>
                  <a:pt x="3019" y="330"/>
                </a:lnTo>
                <a:lnTo>
                  <a:pt x="3019" y="581"/>
                </a:lnTo>
                <a:lnTo>
                  <a:pt x="2981" y="581"/>
                </a:lnTo>
                <a:lnTo>
                  <a:pt x="2981" y="0"/>
                </a:lnTo>
                <a:lnTo>
                  <a:pt x="2805" y="0"/>
                </a:lnTo>
                <a:lnTo>
                  <a:pt x="2805" y="585"/>
                </a:lnTo>
                <a:lnTo>
                  <a:pt x="2595" y="585"/>
                </a:lnTo>
                <a:lnTo>
                  <a:pt x="2595" y="189"/>
                </a:lnTo>
                <a:lnTo>
                  <a:pt x="2347" y="189"/>
                </a:lnTo>
                <a:lnTo>
                  <a:pt x="2347" y="285"/>
                </a:lnTo>
                <a:lnTo>
                  <a:pt x="2096" y="285"/>
                </a:lnTo>
                <a:lnTo>
                  <a:pt x="2096" y="426"/>
                </a:lnTo>
                <a:lnTo>
                  <a:pt x="1939" y="426"/>
                </a:lnTo>
                <a:lnTo>
                  <a:pt x="1939" y="213"/>
                </a:lnTo>
                <a:lnTo>
                  <a:pt x="1670" y="213"/>
                </a:lnTo>
                <a:lnTo>
                  <a:pt x="1670" y="161"/>
                </a:lnTo>
                <a:lnTo>
                  <a:pt x="1246" y="161"/>
                </a:lnTo>
                <a:lnTo>
                  <a:pt x="1246" y="213"/>
                </a:lnTo>
                <a:lnTo>
                  <a:pt x="938" y="213"/>
                </a:lnTo>
                <a:lnTo>
                  <a:pt x="938" y="348"/>
                </a:lnTo>
                <a:lnTo>
                  <a:pt x="820" y="348"/>
                </a:lnTo>
                <a:lnTo>
                  <a:pt x="820" y="269"/>
                </a:lnTo>
                <a:lnTo>
                  <a:pt x="624" y="269"/>
                </a:lnTo>
                <a:lnTo>
                  <a:pt x="624" y="189"/>
                </a:lnTo>
                <a:lnTo>
                  <a:pt x="0" y="189"/>
                </a:lnTo>
                <a:lnTo>
                  <a:pt x="0" y="692"/>
                </a:lnTo>
                <a:lnTo>
                  <a:pt x="6524" y="692"/>
                </a:lnTo>
                <a:lnTo>
                  <a:pt x="6524" y="189"/>
                </a:lnTo>
                <a:lnTo>
                  <a:pt x="6277" y="189"/>
                </a:lnTo>
                <a:close/>
              </a:path>
            </a:pathLst>
          </a:custGeom>
          <a:solidFill>
            <a:srgbClr val="E6C069">
              <a:lumMod val="75000"/>
              <a:lumOff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363E9F-D92D-4E0A-A245-A0367C368900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0" t="14280" r="24535" b="4147"/>
          <a:stretch/>
        </p:blipFill>
        <p:spPr bwMode="auto">
          <a:xfrm>
            <a:off x="4519122" y="2339969"/>
            <a:ext cx="2790825" cy="2762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9EDCD5-02B6-4FF8-9878-38504752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58922" y="6217920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A35DB8-46B1-4FE8-9EB2-DC7032C78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2893" y="5398608"/>
            <a:ext cx="3695741" cy="1264078"/>
          </a:xfrm>
          <a:prstGeom prst="rect">
            <a:avLst/>
          </a:prstGeom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DD88107-2CD6-4C6A-99B7-E12D19A4CA65}"/>
              </a:ext>
            </a:extLst>
          </p:cNvPr>
          <p:cNvSpPr/>
          <p:nvPr/>
        </p:nvSpPr>
        <p:spPr>
          <a:xfrm>
            <a:off x="203366" y="5061151"/>
            <a:ext cx="790252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Iniciativa de vending de aceras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http://DCBA.LACounty.gov/sidewalkvending/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sidewalkvending@dcba.lacounty.gov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(323) 881-3964</a:t>
            </a:r>
          </a:p>
          <a:p>
            <a:r>
              <a:rPr lang="es-ES" sz="20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Enlace a la encuesta: https://www.surveymonkey.com/r/sidewalkvending</a:t>
            </a:r>
            <a:endParaRPr lang="es-ES" sz="20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6976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3554</TotalTime>
  <Words>567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Parcel</vt:lpstr>
      <vt:lpstr>Acto de vending seguro de la acera Discusión </vt:lpstr>
      <vt:lpstr>Ley segura de vending de la acera (SB 946)</vt:lpstr>
      <vt:lpstr>Las reglas y regs de vending de la acera no pueden...</vt:lpstr>
      <vt:lpstr>Reglas y regs de vending de la acera enlatar...</vt:lpstr>
      <vt:lpstr>PowerPoint Presentation</vt:lpstr>
      <vt:lpstr>cumplimiento de las normas y reglamentos</vt:lpstr>
      <vt:lpstr>Permite</vt:lpstr>
      <vt:lpstr>Comentarios</vt:lpstr>
      <vt:lpstr>¡Gracias! 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 Buenaventura</dc:creator>
  <cp:lastModifiedBy>Judy Gonzalez</cp:lastModifiedBy>
  <cp:revision>340</cp:revision>
  <cp:lastPrinted>2019-03-11T23:13:10Z</cp:lastPrinted>
  <dcterms:created xsi:type="dcterms:W3CDTF">2018-11-30T18:19:11Z</dcterms:created>
  <dcterms:modified xsi:type="dcterms:W3CDTF">2019-03-13T23:09:21Z</dcterms:modified>
</cp:coreProperties>
</file>